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4c7560b80674cd3"/>
  </p:sldMasterIdLst>
  <p:sldIdLst>
    <p:sldId id="257" r:id="Rce33228bfac147f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4c7560b80674cd3" /><Relationship Type="http://schemas.openxmlformats.org/officeDocument/2006/relationships/theme" Target="/ppt/slideMasters/theme/theme2.xml" Id="R5e881670438a462c" /><Relationship Type="http://schemas.openxmlformats.org/officeDocument/2006/relationships/slide" Target="/ppt/slides/slide2.xml" Id="Rce33228bfac147f5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52403af08d949a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d333253ecb0438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a296d5c43a6457b" /><Relationship Type="http://schemas.openxmlformats.org/officeDocument/2006/relationships/slideMaster" Target="/ppt/slideMasters/slideMaster2.xml" Id="Rfd58be064ab9430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0b0bdd6b3d9453e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a296d5c43a6457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f1bc4d3438fc4caf" /><Relationship Type="http://schemas.openxmlformats.org/officeDocument/2006/relationships/slideLayout" Target="/ppt/slideLayouts/slideLayout2.xml" Id="R39169a47e10c493c" /><Relationship Type="http://schemas.openxmlformats.org/officeDocument/2006/relationships/slideLayout" Target="/ppt/slideLayouts/slideLayout3.xml" Id="Rf27ef962407a4c76" /><Relationship Type="http://schemas.openxmlformats.org/officeDocument/2006/relationships/slideLayout" Target="/ppt/slideLayouts/slideLayout4.xml" Id="Rc91b31f9bb5f4b0c" /><Relationship Type="http://schemas.openxmlformats.org/officeDocument/2006/relationships/slideLayout" Target="/ppt/slideLayouts/slideLayout5.xml" Id="R54509e959b904bd4" /><Relationship Type="http://schemas.openxmlformats.org/officeDocument/2006/relationships/image" Target="/ppt/media/image2.bin" Id="Re5163c5e9a3b415d" /><Relationship Type="http://schemas.openxmlformats.org/officeDocument/2006/relationships/image" Target="/ppt/media/image.bin" Id="R3b086150cab14fd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e5163c5e9a3b415d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3b086150cab14fd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c91b31f9bb5f4b0c"/>
    <p:sldLayoutId id="2147483652" r:id="Rf27ef962407a4c76"/>
    <p:sldLayoutId id="2147483651" r:id="R39169a47e10c493c"/>
    <p:sldLayoutId id="2147483654" r:id="R54509e959b904b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4e638a95fa642b6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Barbabok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2017-02-01T10:49:35.218Z</dcterms:created>
  <dcterms:modified xsi:type="dcterms:W3CDTF">2017-02-01T10:49:35.218Z</dcterms:modified>
</cp:coreProperties>
</file>